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0058400" cy="7772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3"/>
    <p:restoredTop sz="94695"/>
  </p:normalViewPr>
  <p:slideViewPr>
    <p:cSldViewPr snapToGrid="0">
      <p:cViewPr varScale="1">
        <p:scale>
          <a:sx n="140" d="100"/>
          <a:sy n="140" d="100"/>
        </p:scale>
        <p:origin x="2016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1272011"/>
            <a:ext cx="8549640" cy="2705947"/>
          </a:xfrm>
          <a:prstGeom prst="rect">
            <a:avLst/>
          </a:prstGeom>
        </p:spPr>
        <p:txBody>
          <a:bodyPr anchor="b"/>
          <a:lstStyle>
            <a:lvl1pPr algn="ctr">
              <a:defRPr sz="66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187653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s-MX"/>
              <a:t>Haz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18-11-24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62334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18-11-24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98036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3" y="413808"/>
            <a:ext cx="2168843" cy="6586750"/>
          </a:xfrm>
          <a:prstGeom prst="rect">
            <a:avLst/>
          </a:prstGeo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413808"/>
            <a:ext cx="6380798" cy="65867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18-11-24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96448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18-11-24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05423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1937705"/>
            <a:ext cx="8675370" cy="3233102"/>
          </a:xfrm>
          <a:prstGeom prst="rect">
            <a:avLst/>
          </a:prstGeom>
        </p:spPr>
        <p:txBody>
          <a:bodyPr anchor="b"/>
          <a:lstStyle>
            <a:lvl1pPr>
              <a:defRPr sz="66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5201393"/>
            <a:ext cx="8675370" cy="17002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640">
                <a:solidFill>
                  <a:schemeClr val="tx1">
                    <a:tint val="82000"/>
                  </a:schemeClr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82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82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18-11-24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662694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5" y="2069042"/>
            <a:ext cx="4274820" cy="493151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5" y="2069042"/>
            <a:ext cx="4274820" cy="493151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18-11-24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92294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6" y="1905318"/>
            <a:ext cx="4255174" cy="93376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6" y="2839085"/>
            <a:ext cx="4255174" cy="41758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6" y="1905318"/>
            <a:ext cx="4276130" cy="93376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6" y="2839085"/>
            <a:ext cx="4276130" cy="41758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18-11-24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204953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18-11-24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95267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18-11-24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583714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  <a:prstGeom prst="rect">
            <a:avLst/>
          </a:prstGeom>
        </p:spPr>
        <p:txBody>
          <a:bodyPr anchor="b"/>
          <a:lstStyle>
            <a:lvl1pPr>
              <a:defRPr sz="352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30" y="1119083"/>
            <a:ext cx="5092065" cy="5523442"/>
          </a:xfrm>
          <a:prstGeom prst="rect">
            <a:avLst/>
          </a:prstGeom>
        </p:spPr>
        <p:txBody>
          <a:bodyPr/>
          <a:lstStyle>
            <a:lvl1pPr>
              <a:defRPr sz="3520"/>
            </a:lvl1pPr>
            <a:lvl2pPr>
              <a:defRPr sz="3080"/>
            </a:lvl2pPr>
            <a:lvl3pPr>
              <a:defRPr sz="264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18-11-24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77981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  <a:prstGeom prst="rect">
            <a:avLst/>
          </a:prstGeom>
        </p:spPr>
        <p:txBody>
          <a:bodyPr anchor="b"/>
          <a:lstStyle>
            <a:lvl1pPr>
              <a:defRPr sz="352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30" y="1119083"/>
            <a:ext cx="5092065" cy="552344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520"/>
            </a:lvl1pPr>
            <a:lvl2pPr marL="502920" indent="0">
              <a:buNone/>
              <a:defRPr sz="3080"/>
            </a:lvl2pPr>
            <a:lvl3pPr marL="1005840" indent="0">
              <a:buNone/>
              <a:defRPr sz="264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r>
              <a:rPr lang="es-MX"/>
              <a:t>Haz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18-11-24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92346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23822162-B088-CD60-B145-6836B179BD57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-1071048" y="0"/>
            <a:ext cx="12106808" cy="1991170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828809AF-4224-2F14-C46E-4CC7A851BB6F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5029200" y="557435"/>
            <a:ext cx="4787900" cy="876300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65F8F1D9-2B19-EB41-D79D-8B0CA4895B56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408800" y="493946"/>
            <a:ext cx="2964641" cy="1003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399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adroTexto 7">
            <a:extLst>
              <a:ext uri="{FF2B5EF4-FFF2-40B4-BE49-F238E27FC236}">
                <a16:creationId xmlns:a16="http://schemas.microsoft.com/office/drawing/2014/main" id="{227EFB06-7EC4-FC79-60D5-1B365A423A6F}"/>
              </a:ext>
            </a:extLst>
          </p:cNvPr>
          <p:cNvSpPr txBox="1"/>
          <p:nvPr/>
        </p:nvSpPr>
        <p:spPr>
          <a:xfrm>
            <a:off x="736272" y="2553195"/>
            <a:ext cx="845523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4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 Secretaría Regional Ministerial de las Culturas, las Artes y el Patrimonio de la Región de Ñuble, a través del Departamento Ciudadanía Cultural, y el Programa </a:t>
            </a:r>
            <a:r>
              <a:rPr lang="es-CL" sz="1400" b="1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Fortalecimiento de la Identidad Cultural Regional</a:t>
            </a:r>
            <a:r>
              <a:rPr lang="es-CL" sz="14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otorga el premio a: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DB376B3F-EDF2-30CB-4632-C68460D94E5A}"/>
              </a:ext>
            </a:extLst>
          </p:cNvPr>
          <p:cNvSpPr txBox="1"/>
          <p:nvPr/>
        </p:nvSpPr>
        <p:spPr>
          <a:xfrm>
            <a:off x="736271" y="4773881"/>
            <a:ext cx="85858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4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Por enfocar su trabajo artístico en la defensa y resguardo del patrimonio regional.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E669D5C0-532D-BD2B-B8DF-793718885920}"/>
              </a:ext>
            </a:extLst>
          </p:cNvPr>
          <p:cNvSpPr txBox="1"/>
          <p:nvPr/>
        </p:nvSpPr>
        <p:spPr>
          <a:xfrm>
            <a:off x="0" y="6282047"/>
            <a:ext cx="10058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100" b="1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Nombre Seremi</a:t>
            </a:r>
          </a:p>
          <a:p>
            <a:pPr algn="ctr"/>
            <a:r>
              <a:rPr lang="es-CL" sz="11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Seremi de las Culturas, las Artes y el Patrimonio</a:t>
            </a:r>
          </a:p>
          <a:p>
            <a:pPr algn="ctr"/>
            <a:r>
              <a:rPr lang="es-CL" sz="11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Región de Ñuble</a:t>
            </a:r>
          </a:p>
          <a:p>
            <a:pPr algn="ctr"/>
            <a:endParaRPr lang="es-CL" sz="110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endParaRPr lang="es-CL" sz="110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es-CL" sz="11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Ñuble, diciembre 2024</a:t>
            </a:r>
          </a:p>
        </p:txBody>
      </p:sp>
      <p:cxnSp>
        <p:nvCxnSpPr>
          <p:cNvPr id="12" name="Conector recto 11">
            <a:extLst>
              <a:ext uri="{FF2B5EF4-FFF2-40B4-BE49-F238E27FC236}">
                <a16:creationId xmlns:a16="http://schemas.microsoft.com/office/drawing/2014/main" id="{0A849861-5207-792F-A4A2-1AA1DD643F59}"/>
              </a:ext>
            </a:extLst>
          </p:cNvPr>
          <p:cNvCxnSpPr/>
          <p:nvPr/>
        </p:nvCxnSpPr>
        <p:spPr>
          <a:xfrm>
            <a:off x="3360717" y="6187044"/>
            <a:ext cx="3420093" cy="0"/>
          </a:xfrm>
          <a:prstGeom prst="line">
            <a:avLst/>
          </a:prstGeom>
          <a:ln w="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182185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ma d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250</TotalTime>
  <Words>74</Words>
  <Application>Microsoft Macintosh PowerPoint</Application>
  <PresentationFormat>Personalizado</PresentationFormat>
  <Paragraphs>8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Verdana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Paula Soto Cornejo</dc:creator>
  <cp:lastModifiedBy>Paula Soto Cornejo</cp:lastModifiedBy>
  <cp:revision>5</cp:revision>
  <dcterms:created xsi:type="dcterms:W3CDTF">2024-11-15T16:16:11Z</dcterms:created>
  <dcterms:modified xsi:type="dcterms:W3CDTF">2024-11-18T15:06:50Z</dcterms:modified>
</cp:coreProperties>
</file>